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D17821-BC82-43AE-B204-1BCCEA870C2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E03F2BB-04FE-47FE-956A-680F13CBE18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importance of language? Is reading valuable? Is writing valuable? Why? What are your meaningful experiences with reading or writing?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WhyIWrite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140 characters or less, describe why you write or why you read</a:t>
            </a:r>
          </a:p>
          <a:p>
            <a:r>
              <a:rPr lang="en-US" dirty="0" smtClean="0"/>
              <a:t>Be:</a:t>
            </a:r>
          </a:p>
          <a:p>
            <a:pPr lvl="1"/>
            <a:r>
              <a:rPr lang="en-US" dirty="0" smtClean="0"/>
              <a:t>Creative</a:t>
            </a:r>
          </a:p>
          <a:p>
            <a:pPr lvl="1"/>
            <a:r>
              <a:rPr lang="en-US" dirty="0" smtClean="0"/>
              <a:t>Concise </a:t>
            </a:r>
          </a:p>
          <a:p>
            <a:pPr lvl="1"/>
            <a:r>
              <a:rPr lang="en-US" dirty="0" smtClean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20937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whyIwrite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. . . Develop into a narrative</a:t>
            </a:r>
          </a:p>
          <a:p>
            <a:r>
              <a:rPr lang="en-US" dirty="0"/>
              <a:t>In at least 300 words, describe why writing (or reading) is important to you. Why do you think reading/writing is valuable? What memorable experiences do you have with reading or writing?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stylistically interesting. Consider:</a:t>
            </a:r>
          </a:p>
          <a:p>
            <a:pPr lvl="1"/>
            <a:r>
              <a:rPr lang="en-US" dirty="0" smtClean="0"/>
              <a:t>Anaphora: I write because I’m told to. I write because I need to. I write because it keeps me alive.</a:t>
            </a:r>
          </a:p>
          <a:p>
            <a:pPr lvl="1"/>
            <a:r>
              <a:rPr lang="en-US" dirty="0" smtClean="0"/>
              <a:t>Figurative language: What is writing like?</a:t>
            </a:r>
          </a:p>
          <a:p>
            <a:pPr lvl="2"/>
            <a:r>
              <a:rPr lang="en-US" dirty="0" smtClean="0"/>
              <a:t>Writing is like a </a:t>
            </a:r>
            <a:r>
              <a:rPr lang="en-US" dirty="0" err="1" smtClean="0"/>
              <a:t>prisonbreak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Vary sentences</a:t>
            </a:r>
          </a:p>
          <a:p>
            <a:pPr lvl="1"/>
            <a:r>
              <a:rPr lang="en-US" dirty="0" smtClean="0"/>
              <a:t>Vary paragraph length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152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Quick Write:</vt:lpstr>
      <vt:lpstr>#WhyIWrite</vt:lpstr>
      <vt:lpstr>#whyIwrite</vt:lpstr>
      <vt:lpstr>How to write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Write:</dc:title>
  <dc:creator>J. Gearhart</dc:creator>
  <cp:lastModifiedBy>J. Gearhart</cp:lastModifiedBy>
  <cp:revision>4</cp:revision>
  <dcterms:created xsi:type="dcterms:W3CDTF">2015-10-21T02:41:55Z</dcterms:created>
  <dcterms:modified xsi:type="dcterms:W3CDTF">2015-10-21T03:24:43Z</dcterms:modified>
</cp:coreProperties>
</file>