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8" r:id="rId10"/>
    <p:sldId id="263" r:id="rId11"/>
    <p:sldId id="264" r:id="rId12"/>
    <p:sldId id="265" r:id="rId13"/>
    <p:sldId id="267" r:id="rId14"/>
    <p:sldId id="268" r:id="rId15"/>
    <p:sldId id="274" r:id="rId16"/>
    <p:sldId id="275" r:id="rId17"/>
    <p:sldId id="269" r:id="rId18"/>
    <p:sldId id="276" r:id="rId19"/>
    <p:sldId id="277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300AA-9BA9-4ED3-B8C2-7BD33E98EAE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2D0A58-564E-4FC2-A5B1-028EC2EAB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Mock Interviews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Categories:</a:t>
            </a:r>
          </a:p>
          <a:p>
            <a:pPr lvl="1"/>
            <a:r>
              <a:rPr lang="en-US" dirty="0"/>
              <a:t>Appropriate dress</a:t>
            </a:r>
          </a:p>
          <a:p>
            <a:pPr lvl="1"/>
            <a:r>
              <a:rPr lang="en-US" dirty="0"/>
              <a:t>Eye contact</a:t>
            </a:r>
          </a:p>
          <a:p>
            <a:pPr lvl="1"/>
            <a:r>
              <a:rPr lang="en-US" dirty="0"/>
              <a:t>Handshake/greeting</a:t>
            </a:r>
          </a:p>
          <a:p>
            <a:pPr lvl="1"/>
            <a:r>
              <a:rPr lang="en-US" dirty="0"/>
              <a:t>Confidence</a:t>
            </a:r>
          </a:p>
          <a:p>
            <a:pPr lvl="1"/>
            <a:r>
              <a:rPr lang="en-US" dirty="0"/>
              <a:t>Enthusiasm </a:t>
            </a:r>
          </a:p>
          <a:p>
            <a:pPr lvl="1"/>
            <a:r>
              <a:rPr lang="en-US" dirty="0"/>
              <a:t>Listens to questions</a:t>
            </a:r>
          </a:p>
          <a:p>
            <a:pPr lvl="1"/>
            <a:r>
              <a:rPr lang="en-US" dirty="0"/>
              <a:t>Answers questions appropriately</a:t>
            </a:r>
          </a:p>
          <a:p>
            <a:pPr lvl="1"/>
            <a:r>
              <a:rPr lang="en-US" dirty="0"/>
              <a:t>Proper grammar</a:t>
            </a:r>
          </a:p>
          <a:p>
            <a:pPr lvl="1"/>
            <a:r>
              <a:rPr lang="en-US" dirty="0"/>
              <a:t>Portfolio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interviewer will mark the following:</a:t>
            </a:r>
          </a:p>
          <a:p>
            <a:pPr lvl="1"/>
            <a:r>
              <a:rPr lang="en-US" dirty="0"/>
              <a:t>1 – 5 in each listed category</a:t>
            </a:r>
          </a:p>
          <a:p>
            <a:pPr lvl="2"/>
            <a:r>
              <a:rPr lang="en-US" dirty="0"/>
              <a:t>1 = Unacceptable, 5 = Excellent </a:t>
            </a:r>
          </a:p>
          <a:p>
            <a:pPr lvl="1"/>
            <a:r>
              <a:rPr lang="en-US" dirty="0"/>
              <a:t>Whether he/she would </a:t>
            </a:r>
            <a:r>
              <a:rPr lang="en-US" b="1" dirty="0">
                <a:solidFill>
                  <a:srgbClr val="00B050"/>
                </a:solidFill>
              </a:rPr>
              <a:t>hire you</a:t>
            </a:r>
            <a:r>
              <a:rPr lang="en-US" dirty="0"/>
              <a:t>, </a:t>
            </a:r>
            <a:r>
              <a:rPr lang="en-US" b="1" dirty="0">
                <a:solidFill>
                  <a:srgbClr val="FFFF00"/>
                </a:solidFill>
              </a:rPr>
              <a:t>consider you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would not hire you</a:t>
            </a:r>
          </a:p>
          <a:p>
            <a:pPr lvl="1"/>
            <a:r>
              <a:rPr lang="en-US" dirty="0"/>
              <a:t>Comments on your interview</a:t>
            </a:r>
          </a:p>
          <a:p>
            <a:pPr lvl="1"/>
            <a:r>
              <a:rPr lang="en-US" dirty="0"/>
              <a:t>His/her name and company address</a:t>
            </a:r>
          </a:p>
          <a:p>
            <a:pPr lvl="2"/>
            <a:r>
              <a:rPr lang="en-US" dirty="0"/>
              <a:t>You will use this to send a thank you letter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Category scores will be added together to reveal your overall score</a:t>
            </a:r>
          </a:p>
          <a:p>
            <a:r>
              <a:rPr lang="en-US" dirty="0"/>
              <a:t>The interviewer determines your overall score; I will determine your grade based on that score.</a:t>
            </a:r>
          </a:p>
          <a:p>
            <a:r>
              <a:rPr lang="en-US" dirty="0"/>
              <a:t>If an interviewer marks that he/she </a:t>
            </a:r>
            <a:r>
              <a:rPr lang="en-US" b="1" u="sng" dirty="0"/>
              <a:t>would not hire</a:t>
            </a:r>
            <a:r>
              <a:rPr lang="en-US" dirty="0"/>
              <a:t> you, you will receive a failing grade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thing interviewers judge you on as you walk toward them is the appropriateness of your dress</a:t>
            </a:r>
          </a:p>
          <a:p>
            <a:r>
              <a:rPr lang="en-US" dirty="0"/>
              <a:t>Be sure to dress </a:t>
            </a:r>
            <a:r>
              <a:rPr lang="en-US" dirty="0">
                <a:solidFill>
                  <a:srgbClr val="FF0000"/>
                </a:solidFill>
              </a:rPr>
              <a:t>formally</a:t>
            </a:r>
            <a:r>
              <a:rPr lang="en-US" dirty="0"/>
              <a:t> and appropriately</a:t>
            </a:r>
          </a:p>
          <a:p>
            <a:r>
              <a:rPr lang="en-US" dirty="0"/>
              <a:t>If you need help getting/finding an appropriate outfit, please see me immediately and I’ll try to help!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143000"/>
            <a:ext cx="4040188" cy="838200"/>
          </a:xfrm>
        </p:spPr>
        <p:txBody>
          <a:bodyPr/>
          <a:lstStyle/>
          <a:p>
            <a:r>
              <a:rPr lang="en-US" dirty="0"/>
              <a:t>Appropriate Outfits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876800" y="1143000"/>
            <a:ext cx="4041775" cy="838200"/>
          </a:xfrm>
        </p:spPr>
        <p:txBody>
          <a:bodyPr/>
          <a:lstStyle/>
          <a:p>
            <a:r>
              <a:rPr lang="en-US" dirty="0"/>
              <a:t>Inappropriate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en-US" dirty="0"/>
              <a:t>Dress pants, dress shirt, moderate heels</a:t>
            </a:r>
          </a:p>
          <a:p>
            <a:r>
              <a:rPr lang="en-US" dirty="0"/>
              <a:t>Dress and moderate heels</a:t>
            </a:r>
          </a:p>
          <a:p>
            <a:r>
              <a:rPr lang="en-US" dirty="0"/>
              <a:t>Dress shirt, skirt, moderate heels</a:t>
            </a:r>
          </a:p>
          <a:p>
            <a:r>
              <a:rPr lang="en-US" dirty="0"/>
              <a:t>Business suit (skirt or pants) and moderate heels</a:t>
            </a:r>
          </a:p>
          <a:p>
            <a:pPr lvl="1"/>
            <a:r>
              <a:rPr lang="en-US" dirty="0"/>
              <a:t>Shoes should NOT be open-toed.   Flats are not recommended unless they are “dressy.”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/>
              <a:t>Jeans/shorts</a:t>
            </a:r>
          </a:p>
          <a:p>
            <a:r>
              <a:rPr lang="en-US" dirty="0"/>
              <a:t>Low-cut shirts</a:t>
            </a:r>
          </a:p>
          <a:p>
            <a:r>
              <a:rPr lang="en-US" dirty="0"/>
              <a:t>Shirts with wording/random images</a:t>
            </a:r>
          </a:p>
          <a:p>
            <a:r>
              <a:rPr lang="en-US" dirty="0"/>
              <a:t>Short skirts/dresses</a:t>
            </a:r>
          </a:p>
          <a:p>
            <a:r>
              <a:rPr lang="en-US" dirty="0"/>
              <a:t>Tight clothes</a:t>
            </a:r>
          </a:p>
          <a:p>
            <a:r>
              <a:rPr lang="en-US" dirty="0"/>
              <a:t>Super tall high heels </a:t>
            </a:r>
          </a:p>
          <a:p>
            <a:r>
              <a:rPr lang="en-US" dirty="0"/>
              <a:t>Excessive jewelry/piercings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wear…</a:t>
            </a:r>
          </a:p>
        </p:txBody>
      </p:sp>
      <p:pic>
        <p:nvPicPr>
          <p:cNvPr id="1026" name="Picture 2" descr="http://media.tumblr.com/tumblr_larectHk2I1qdt5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1879599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1.tinypic.com/fazj0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ItkwH09T0_4/VE76pyidRqI/AAAAAAAABy8/FnZ1b0LMeXk/s1600/DSC_5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976702" cy="27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mage result for prom d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promdressshop.com/blog/wp-content/uploads/2013/06/2012-Prom-Dresses-MacDuggal-2648H-Purple-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25799"/>
            <a:ext cx="1886965" cy="27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SA9r7IKUYMzwUVzajKlA7IgmvNLdvuV9FQ4dFSfcXyvdpCZmCLJ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1347367" cy="23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uckandbuck.com/uploads/Product/product_120_file_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3" y="3312394"/>
            <a:ext cx="12803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990600" y="1325799"/>
            <a:ext cx="6705600" cy="4541601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46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wear…</a:t>
            </a:r>
          </a:p>
        </p:txBody>
      </p:sp>
      <p:pic>
        <p:nvPicPr>
          <p:cNvPr id="2050" name="Picture 2" descr="http://lh3.ggpht.com/-Zyafdo6ooqY/T5IrQrgmc6I/AAAAAAAAKXo/9qqNqRWV7tw/0interview1_thumb%25255B2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1"/>
            <a:ext cx="408234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ites.laverne.edu/careers/files/2013/04/women_appa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57081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610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838200"/>
          </a:xfrm>
        </p:spPr>
        <p:txBody>
          <a:bodyPr/>
          <a:lstStyle/>
          <a:p>
            <a:r>
              <a:rPr lang="en-US" dirty="0"/>
              <a:t>Appropriate Outfits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1371600"/>
            <a:ext cx="4041775" cy="838200"/>
          </a:xfrm>
        </p:spPr>
        <p:txBody>
          <a:bodyPr/>
          <a:lstStyle/>
          <a:p>
            <a:r>
              <a:rPr lang="en-US" dirty="0"/>
              <a:t>Inappropriate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en-US" dirty="0"/>
              <a:t>Suit and tie </a:t>
            </a:r>
          </a:p>
          <a:p>
            <a:r>
              <a:rPr lang="en-US" dirty="0"/>
              <a:t>Dress pants, dress shirt, and tie</a:t>
            </a:r>
          </a:p>
          <a:p>
            <a:r>
              <a:rPr lang="en-US" dirty="0"/>
              <a:t>Dress pants and dress shirt (no tie)</a:t>
            </a:r>
          </a:p>
          <a:p>
            <a:r>
              <a:rPr lang="en-US" dirty="0"/>
              <a:t>Dress pants and a </a:t>
            </a:r>
            <a:r>
              <a:rPr lang="en-US" b="1" i="1" dirty="0"/>
              <a:t>very</a:t>
            </a:r>
            <a:r>
              <a:rPr lang="en-US" dirty="0"/>
              <a:t> </a:t>
            </a:r>
            <a:r>
              <a:rPr lang="en-US" b="1" i="1" dirty="0"/>
              <a:t>nice</a:t>
            </a:r>
            <a:r>
              <a:rPr lang="en-US" dirty="0"/>
              <a:t> polo shirt (only if you don’t have a dress shirt)</a:t>
            </a:r>
          </a:p>
          <a:p>
            <a:pPr lvl="1"/>
            <a:r>
              <a:rPr lang="en-US" dirty="0"/>
              <a:t>All should be worn with formal dress shoes and DARK socks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Jeans/shorts</a:t>
            </a:r>
          </a:p>
          <a:p>
            <a:r>
              <a:rPr lang="en-US" dirty="0"/>
              <a:t>T-shirts</a:t>
            </a:r>
          </a:p>
          <a:p>
            <a:r>
              <a:rPr lang="en-US" dirty="0"/>
              <a:t>Shirts with inappropriate wording/random images</a:t>
            </a:r>
          </a:p>
          <a:p>
            <a:r>
              <a:rPr lang="en-US" dirty="0"/>
              <a:t>Sneakers or any informal shoes/boots </a:t>
            </a:r>
          </a:p>
          <a:p>
            <a:r>
              <a:rPr lang="en-US" dirty="0"/>
              <a:t>Excessive jewelry/piercings</a:t>
            </a:r>
          </a:p>
          <a:p>
            <a:r>
              <a:rPr lang="en-US" dirty="0"/>
              <a:t>Tuxedo </a:t>
            </a:r>
          </a:p>
          <a:p>
            <a:r>
              <a:rPr lang="en-US" dirty="0"/>
              <a:t>Leather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wear</a:t>
            </a:r>
          </a:p>
        </p:txBody>
      </p:sp>
      <p:pic>
        <p:nvPicPr>
          <p:cNvPr id="3074" name="Picture 2" descr="http://4.bp.blogspot.com/-4ng9oIe36LI/UVRcLeoe8aI/AAAAAAAAAEY/FVxBYFV7Jj4/s1600/bench-4221-54508-1-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7947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.cdn.turner.com/cnn/dam/assets/120730052730-education-college-bad-campus-looks-tablet-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r="30704"/>
          <a:stretch/>
        </p:blipFill>
        <p:spPr bwMode="auto">
          <a:xfrm>
            <a:off x="2362200" y="1457093"/>
            <a:ext cx="187745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arencovy.com/wp-content/uploads/2014/06/shutterstock_174929144-2-681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8507"/>
            <a:ext cx="1874267" cy="28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6.fanpop.com/image/polls/1243000/1243068_1373072302703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209800" cy="22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independent.co.uk/incoming/article9901077.ece/alternates/w460/oppo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59" y="3733800"/>
            <a:ext cx="1874351" cy="27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3.bp.blogspot.com/-3716gTW9Nu4/Ufo1ixlMfmI/AAAAAAAADBw/ZsEO-oLNadM/s1600/jhoronwedding11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80" y="3486429"/>
            <a:ext cx="2464420" cy="3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1447800" y="1457093"/>
            <a:ext cx="5715000" cy="562950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9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wear…</a:t>
            </a:r>
          </a:p>
        </p:txBody>
      </p:sp>
      <p:pic>
        <p:nvPicPr>
          <p:cNvPr id="4098" name="Picture 2" descr="http://www.gq.com/blogs/the-feed/how-i-met-your-mother-barney-st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600"/>
            <a:ext cx="37634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c00.deviantart.net/fs70/f/2012/043/e/c/sheldon_cooper_in_a_suit_by_gleek1371-d4ph2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47800"/>
            <a:ext cx="2809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cse.umn.edu/wp-content/uploads/2012/04/men_appar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209800"/>
            <a:ext cx="4286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ashioninbox.com/wp-content/uploads/2014/12/Beautiful-Dress-Combination-To-Wear-For-Men-During-Inter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8" y="3505200"/>
            <a:ext cx="2098555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c00.deviantart.net/fs71/f/2012/260/0/e/barney_stinson___facebook_titelbild_by_rockit_rh-d4tvd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3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Interviewers will expect to see:</a:t>
            </a:r>
          </a:p>
          <a:p>
            <a:pPr lvl="1"/>
            <a:r>
              <a:rPr lang="en-US" dirty="0"/>
              <a:t>An evaluation form with your information at the top</a:t>
            </a:r>
          </a:p>
          <a:p>
            <a:pPr lvl="1"/>
            <a:r>
              <a:rPr lang="en-US" dirty="0"/>
              <a:t>A resume (authentic and up to date)</a:t>
            </a:r>
          </a:p>
          <a:p>
            <a:pPr lvl="1"/>
            <a:r>
              <a:rPr lang="en-US" dirty="0"/>
              <a:t>Letters of recommendation </a:t>
            </a:r>
          </a:p>
          <a:p>
            <a:pPr lvl="1"/>
            <a:r>
              <a:rPr lang="en-US" dirty="0"/>
              <a:t>A cover letter </a:t>
            </a:r>
          </a:p>
          <a:p>
            <a:pPr lvl="1"/>
            <a:r>
              <a:rPr lang="en-US" dirty="0"/>
              <a:t>A job application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these materials should be:</a:t>
            </a:r>
          </a:p>
          <a:p>
            <a:pPr lvl="1"/>
            <a:r>
              <a:rPr lang="en-US" dirty="0"/>
              <a:t>Completed</a:t>
            </a:r>
          </a:p>
          <a:p>
            <a:pPr lvl="1"/>
            <a:r>
              <a:rPr lang="en-US" dirty="0"/>
              <a:t>Neat</a:t>
            </a:r>
          </a:p>
          <a:p>
            <a:pPr lvl="1"/>
            <a:r>
              <a:rPr lang="en-US" dirty="0"/>
              <a:t>Organized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notes: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Interviewers are told to only question you about the resume in your portfolio</a:t>
            </a:r>
          </a:p>
          <a:p>
            <a:pPr lvl="1"/>
            <a:r>
              <a:rPr lang="en-US" dirty="0"/>
              <a:t>However, some will forget and ask you about the fake cover letter/application</a:t>
            </a:r>
          </a:p>
          <a:p>
            <a:pPr lvl="1"/>
            <a:r>
              <a:rPr lang="en-US" dirty="0"/>
              <a:t>Calmly explain that the cover letter/application were just practice assignments. </a:t>
            </a:r>
            <a:r>
              <a:rPr lang="en-US"/>
              <a:t>Then, </a:t>
            </a:r>
            <a:r>
              <a:rPr lang="en-US" dirty="0"/>
              <a:t>let them know they can question you about anything on your resume because it is legitimate.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notes: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interviewer is different:</a:t>
            </a:r>
          </a:p>
          <a:p>
            <a:pPr lvl="1"/>
            <a:r>
              <a:rPr lang="en-US" dirty="0"/>
              <a:t>Some will score harder than others</a:t>
            </a:r>
          </a:p>
          <a:p>
            <a:pPr lvl="1"/>
            <a:r>
              <a:rPr lang="en-US" dirty="0"/>
              <a:t>Some will interview much longer than others</a:t>
            </a:r>
          </a:p>
          <a:p>
            <a:pPr lvl="1"/>
            <a:r>
              <a:rPr lang="en-US" dirty="0"/>
              <a:t>Follow what you have been taught about interviews and you will do well no matter who your interviewer is!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 a good handshake and introduce yourself</a:t>
            </a:r>
          </a:p>
          <a:p>
            <a:r>
              <a:rPr lang="en-US" dirty="0"/>
              <a:t>Shake hands again at the end of the interview</a:t>
            </a:r>
          </a:p>
          <a:p>
            <a:r>
              <a:rPr lang="en-US" dirty="0"/>
              <a:t>You can always ask the interviewer to repeat or rephrase a question – just do so </a:t>
            </a:r>
            <a:r>
              <a:rPr lang="en-US" u="sng" dirty="0"/>
              <a:t>politely</a:t>
            </a:r>
          </a:p>
          <a:p>
            <a:pPr>
              <a:spcBef>
                <a:spcPts val="700"/>
              </a:spcBef>
              <a:spcAft>
                <a:spcPts val="100"/>
              </a:spcAft>
            </a:pPr>
            <a:r>
              <a:rPr lang="en-US" dirty="0"/>
              <a:t>Keep in mind that this is an invaluable tool to HELP YOU find a good job, so…</a:t>
            </a:r>
          </a:p>
          <a:p>
            <a:r>
              <a:rPr lang="en-US" dirty="0"/>
              <a:t>Smile!</a:t>
            </a:r>
          </a:p>
          <a:p>
            <a:r>
              <a:rPr lang="en-US" dirty="0">
                <a:solidFill>
                  <a:srgbClr val="FF0000"/>
                </a:solidFill>
              </a:rPr>
              <a:t>Relax</a:t>
            </a:r>
            <a:r>
              <a:rPr lang="en-US" dirty="0"/>
              <a:t> – you are not in an interrogation room!</a:t>
            </a:r>
          </a:p>
          <a:p>
            <a:pPr lvl="1"/>
            <a:r>
              <a:rPr lang="en-US" dirty="0"/>
              <a:t>These men and women are nice people from the community who have volunteered to interview. They want you to do well! Some of them might even spark up a nice chat with you when the interview is over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5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period English classes:</a:t>
            </a:r>
          </a:p>
          <a:p>
            <a:pPr lvl="1"/>
            <a:r>
              <a:rPr lang="en-US" dirty="0"/>
              <a:t>You will interview during your English class.</a:t>
            </a:r>
          </a:p>
          <a:p>
            <a:pPr lvl="1"/>
            <a:r>
              <a:rPr lang="en-US" dirty="0"/>
              <a:t>You will be called down as a group.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7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period English classes (potentially 5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period as well):</a:t>
            </a:r>
          </a:p>
          <a:p>
            <a:pPr lvl="1"/>
            <a:r>
              <a:rPr lang="en-US" dirty="0"/>
              <a:t>You will be called out of one of your morning classes to interview (1</a:t>
            </a:r>
            <a:r>
              <a:rPr lang="en-US" baseline="30000" dirty="0"/>
              <a:t>st</a:t>
            </a:r>
            <a:r>
              <a:rPr lang="en-US" dirty="0"/>
              <a:t> – 4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If you are leaving early due to a sporting event, please interview during 1</a:t>
            </a:r>
            <a:r>
              <a:rPr lang="en-US" baseline="30000" dirty="0"/>
              <a:t>st</a:t>
            </a:r>
            <a:r>
              <a:rPr lang="en-US" dirty="0"/>
              <a:t> period after informing your teacher. If you need a note, see Mrs. </a:t>
            </a:r>
            <a:r>
              <a:rPr lang="en-US" dirty="0" err="1"/>
              <a:t>Uccellini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Interviews take place in the library:</a:t>
            </a:r>
          </a:p>
          <a:p>
            <a:pPr lvl="1"/>
            <a:r>
              <a:rPr lang="en-US" dirty="0"/>
              <a:t>When you arrive, sit in a chair in the front and wait to be sent to a table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table is numbered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will be interviewing at the same time at tables around you</a:t>
            </a:r>
          </a:p>
          <a:p>
            <a:pPr lvl="1"/>
            <a:r>
              <a:rPr lang="en-US" dirty="0"/>
              <a:t>Try not to lose focus or let this interfere with your interview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you finish your interview:</a:t>
            </a:r>
          </a:p>
          <a:p>
            <a:pPr lvl="1"/>
            <a:r>
              <a:rPr lang="en-US" dirty="0"/>
              <a:t>Shake hands with your interviewer (again)</a:t>
            </a:r>
          </a:p>
          <a:p>
            <a:pPr lvl="1"/>
            <a:r>
              <a:rPr lang="en-US" dirty="0"/>
              <a:t>Leave your portfolio with the interviewer</a:t>
            </a:r>
          </a:p>
          <a:p>
            <a:pPr lvl="2"/>
            <a:r>
              <a:rPr lang="en-US" i="1" dirty="0"/>
              <a:t>He/she will complete your evaluation, give your portfolio to an assigned helper, and the portfolio will be given to your English teacher by the end of the day</a:t>
            </a:r>
          </a:p>
          <a:p>
            <a:pPr lvl="1"/>
            <a:r>
              <a:rPr lang="en-US" dirty="0"/>
              <a:t>Go back to your current class immediately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-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overall interview process can take anywhere from 10 – 30 minutes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Factors that may affect your time:</a:t>
            </a:r>
          </a:p>
          <a:p>
            <a:pPr lvl="1"/>
            <a:r>
              <a:rPr lang="en-US" dirty="0"/>
              <a:t>Wait time if all tables are taken when you get to the library</a:t>
            </a:r>
          </a:p>
          <a:p>
            <a:pPr lvl="1"/>
            <a:r>
              <a:rPr lang="en-US" dirty="0"/>
              <a:t>Some interviewers like to chat</a:t>
            </a:r>
          </a:p>
          <a:p>
            <a:pPr lvl="1"/>
            <a:r>
              <a:rPr lang="en-US" dirty="0"/>
              <a:t>Some interviewers like to ask more questions than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Interview Responsibilities (related to timing)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are fully responsible for:</a:t>
            </a:r>
          </a:p>
          <a:p>
            <a:pPr lvl="1"/>
            <a:r>
              <a:rPr lang="en-US" dirty="0"/>
              <a:t>Getting any missed work if you have to leave a class or if your interview runs over into another period</a:t>
            </a:r>
          </a:p>
          <a:p>
            <a:pPr lvl="1"/>
            <a:r>
              <a:rPr lang="en-US" dirty="0"/>
              <a:t>Turning in any work that is due if you miss a class or get there late due to your interview</a:t>
            </a:r>
          </a:p>
          <a:p>
            <a:pPr lvl="1"/>
            <a:r>
              <a:rPr lang="en-US" dirty="0"/>
              <a:t>Getting to and from your interview in a timely manner</a:t>
            </a:r>
          </a:p>
          <a:p>
            <a:pPr lvl="1"/>
            <a:r>
              <a:rPr lang="en-US" dirty="0"/>
              <a:t>(If a teacher requests) Getting a written note for leaving/showing up late to a class due to your interview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Filling out your information (at the top):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Teacher’s Name:</a:t>
            </a:r>
          </a:p>
          <a:p>
            <a:pPr lvl="1"/>
            <a:r>
              <a:rPr lang="en-US" dirty="0"/>
              <a:t>Your current English teacher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Position Desired:</a:t>
            </a:r>
          </a:p>
          <a:p>
            <a:pPr lvl="1"/>
            <a:r>
              <a:rPr lang="en-US" dirty="0"/>
              <a:t>What you would like to be in your future career (Ex. Teacher, physical therapist, mechanic, etc.)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Career Cluster</a:t>
            </a:r>
          </a:p>
          <a:p>
            <a:pPr lvl="1"/>
            <a:r>
              <a:rPr lang="en-US" dirty="0"/>
              <a:t>The cluster your desired future career falls under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Career Major:</a:t>
            </a:r>
          </a:p>
          <a:p>
            <a:pPr lvl="1"/>
            <a:r>
              <a:rPr lang="en-US" dirty="0"/>
              <a:t>What you will major in while in college to achieve your desired career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clusters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Agriculture, Food &amp; Natural Resources </a:t>
            </a:r>
          </a:p>
          <a:p>
            <a:r>
              <a:rPr lang="en-US" dirty="0"/>
              <a:t>Architecture &amp; Construction Arts, </a:t>
            </a:r>
          </a:p>
          <a:p>
            <a:r>
              <a:rPr lang="en-US" dirty="0"/>
              <a:t> Technology &amp; Communications </a:t>
            </a:r>
          </a:p>
          <a:p>
            <a:r>
              <a:rPr lang="en-US" dirty="0"/>
              <a:t>Business Management &amp; Administration</a:t>
            </a:r>
          </a:p>
          <a:p>
            <a:r>
              <a:rPr lang="en-US" dirty="0"/>
              <a:t> Education &amp; Training </a:t>
            </a:r>
          </a:p>
          <a:p>
            <a:r>
              <a:rPr lang="en-US" dirty="0"/>
              <a:t>Finance Government &amp; Public Administration </a:t>
            </a:r>
          </a:p>
          <a:p>
            <a:r>
              <a:rPr lang="en-US" dirty="0"/>
              <a:t>Health Science </a:t>
            </a:r>
          </a:p>
          <a:p>
            <a:r>
              <a:rPr lang="en-US" dirty="0"/>
              <a:t>Hospitality &amp; Tourism </a:t>
            </a:r>
          </a:p>
          <a:p>
            <a:r>
              <a:rPr lang="en-US" dirty="0"/>
              <a:t>Human Services Information Technology </a:t>
            </a:r>
          </a:p>
          <a:p>
            <a:r>
              <a:rPr lang="en-US" dirty="0"/>
              <a:t>Law, Public Safety, Corrections &amp; Security </a:t>
            </a:r>
          </a:p>
          <a:p>
            <a:r>
              <a:rPr lang="en-US" dirty="0"/>
              <a:t>Manufacturing Marketing </a:t>
            </a:r>
          </a:p>
          <a:p>
            <a:r>
              <a:rPr lang="en-US" dirty="0"/>
              <a:t>Science, Technology, Engineering &amp; Mathematics Transportation, </a:t>
            </a:r>
          </a:p>
          <a:p>
            <a:r>
              <a:rPr lang="en-US" dirty="0"/>
              <a:t>Distribution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26645853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1448</TotalTime>
  <Words>1065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Wingdings</vt:lpstr>
      <vt:lpstr>Wingdings 2</vt:lpstr>
      <vt:lpstr>Technic</vt:lpstr>
      <vt:lpstr>Mock Interviews</vt:lpstr>
      <vt:lpstr>The Portfolio</vt:lpstr>
      <vt:lpstr>The Process</vt:lpstr>
      <vt:lpstr>The Process (cont.)</vt:lpstr>
      <vt:lpstr>The Process (cont.)</vt:lpstr>
      <vt:lpstr>The Process - Timing</vt:lpstr>
      <vt:lpstr>Other Interview Responsibilities (related to timing) </vt:lpstr>
      <vt:lpstr>The Evaluation Form</vt:lpstr>
      <vt:lpstr>Career clusters </vt:lpstr>
      <vt:lpstr>The Evaluation Form</vt:lpstr>
      <vt:lpstr>The Evaluation Form</vt:lpstr>
      <vt:lpstr>The Grade</vt:lpstr>
      <vt:lpstr>Appropriate Dress</vt:lpstr>
      <vt:lpstr>Girls</vt:lpstr>
      <vt:lpstr>What not to wear…</vt:lpstr>
      <vt:lpstr>What to wear…</vt:lpstr>
      <vt:lpstr>Guys</vt:lpstr>
      <vt:lpstr>What not to wear</vt:lpstr>
      <vt:lpstr>What to wear…</vt:lpstr>
      <vt:lpstr>A few last notes:</vt:lpstr>
      <vt:lpstr>A few last notes:</vt:lpstr>
      <vt:lpstr>Don’t Forget</vt:lpstr>
      <vt:lpstr>GOOD LUCK!!!</vt:lpstr>
    </vt:vector>
  </TitlesOfParts>
  <Company>RESA8 Donation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Interviews</dc:title>
  <dc:creator>Berkeley County Schools</dc:creator>
  <cp:lastModifiedBy>Jenifer Gearhart</cp:lastModifiedBy>
  <cp:revision>57</cp:revision>
  <dcterms:created xsi:type="dcterms:W3CDTF">2014-02-01T16:48:32Z</dcterms:created>
  <dcterms:modified xsi:type="dcterms:W3CDTF">2017-03-16T02:02:00Z</dcterms:modified>
</cp:coreProperties>
</file>