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0"/>
  </p:handoutMasterIdLst>
  <p:sldIdLst>
    <p:sldId id="267" r:id="rId2"/>
    <p:sldId id="259" r:id="rId3"/>
    <p:sldId id="269" r:id="rId4"/>
    <p:sldId id="260" r:id="rId5"/>
    <p:sldId id="270" r:id="rId6"/>
    <p:sldId id="262" r:id="rId7"/>
    <p:sldId id="268" r:id="rId8"/>
    <p:sldId id="256" r:id="rId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C54E95E-0966-405F-9E0B-40996F94DA07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C70AA92-A250-4C79-9917-D6201F5AF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499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3ADCE-3C45-4ED1-A41F-11A868D189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5C0D88-8B33-4CE2-8279-99C2A34A0F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38966-8362-4F5B-9D9E-D0C495598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9BF8A-2AF0-4745-A2F3-5B8FC4EAFCFB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953DCA-A662-4638-B4BA-BCAAF164F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751219-893B-48AE-B446-D2680A714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A9855-2F8F-4607-BB9B-B7E5DE514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551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A956D-E514-4F2A-9B55-C89D546EA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F3CDCD-68EE-47AD-9FAE-7753808157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AB67AC-2042-4306-9541-A4DD1999B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9BF8A-2AF0-4745-A2F3-5B8FC4EAFCFB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CC027-9AEF-4727-A939-4811C39CB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2600E9-57FB-4B01-8C65-2DF5E35FC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A9855-2F8F-4607-BB9B-B7E5DE514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040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99E40F-593E-4AFD-881F-E29ADC1FA3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8B2985-2035-4472-B46A-ACB3B87993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CB2BF0-2756-457A-8763-882729464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9BF8A-2AF0-4745-A2F3-5B8FC4EAFCFB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53AB82-13BA-4784-9E4B-666DE529F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43E7BB-D062-47C6-8C93-78967AE52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A9855-2F8F-4607-BB9B-B7E5DE514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293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818E7-E591-40B3-BC19-4D4F89663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DB3F5-B3AE-455A-A7C9-CC47552424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1C1A3-7C8E-4E46-AD46-2AC7C1203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9BF8A-2AF0-4745-A2F3-5B8FC4EAFCFB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6C6660-D93C-4D2C-87DF-A0E95B021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F930AA-78E9-47FB-A1F6-B26425ACE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A9855-2F8F-4607-BB9B-B7E5DE514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845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48781-DCFB-4EC0-BCDE-83EEEF317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725D71-B10F-4D06-A63C-113D7BB003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9372D5-608B-4DCC-81C2-EE7E59723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9BF8A-2AF0-4745-A2F3-5B8FC4EAFCFB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20AC0-3643-4728-ABB6-445A9D755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B156D-4F97-41E2-AD08-AD4478717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A9855-2F8F-4607-BB9B-B7E5DE514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3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3E645-73BB-45F1-AF21-3FC34EC57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5EF56-FDA6-4A9C-81A0-B4F741BFB8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77D07D-1EDB-40BD-8101-DC5F1FCC9F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F18D8E-6165-487A-8F1A-ED82745CC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9BF8A-2AF0-4745-A2F3-5B8FC4EAFCFB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75C528-5024-483B-8634-1B0054A22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B15D19-F7C6-4E30-99C6-C7E828AF5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A9855-2F8F-4607-BB9B-B7E5DE514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77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867F1-981A-419B-940C-328CC118E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E634DA-2E19-4D52-9DF7-477C055E5D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D5C624-3819-4810-856F-750A7608AF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02FF24-51DF-476F-AB48-26BDA6C898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3D9828-B27D-4FA9-829C-781743F77B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8D3AC5-F690-4F91-AFEE-DEF3437A8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9BF8A-2AF0-4745-A2F3-5B8FC4EAFCFB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23706E-8466-4621-86C7-A2482D094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1D54F0-9B02-463B-B18B-08C917C67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A9855-2F8F-4607-BB9B-B7E5DE514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101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FD92A-069F-4DE9-A3D6-455D58748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EED178-FA39-4A85-A306-2D3FFA1AE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9BF8A-2AF0-4745-A2F3-5B8FC4EAFCFB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9EB18D-12A8-47D7-AF4F-9557480C4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89B05C-D37D-4CFB-AE9D-2F6BB1D4E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A9855-2F8F-4607-BB9B-B7E5DE514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76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A2A23E-60BD-4DDD-9B7E-23F4094FB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9BF8A-2AF0-4745-A2F3-5B8FC4EAFCFB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281941-DE64-4A5D-BC47-E65F24D11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82E3F5-C1C6-4A75-AE25-9D2788500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A9855-2F8F-4607-BB9B-B7E5DE514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51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0DDAE-8BEF-4D38-A261-33E5DBB92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C12DC-29F0-4258-BBDB-25D9321B0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EC1AE6-6909-422F-B6FA-5F5E26BB6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55A5F4-7E71-4453-8D9E-031F98391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9BF8A-2AF0-4745-A2F3-5B8FC4EAFCFB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BCEA9E-6D89-4085-9C69-9D4060976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739100-186C-4565-9C8C-70B3F5FE0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A9855-2F8F-4607-BB9B-B7E5DE514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987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AB86A-F4EC-4EB8-8238-C7142ED19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F3B609-C745-433C-B7FE-7766A456E1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1AE527-BE86-47D3-8E99-D2345A5467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BB0417-9B4D-4A60-8BDD-E884FA987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9BF8A-2AF0-4745-A2F3-5B8FC4EAFCFB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55E7CB-1648-4C6B-B9E8-4F6237A0D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F12796-B031-4641-B096-58EB9A663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A9855-2F8F-4607-BB9B-B7E5DE514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453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5843E0-BB82-4D6C-A8F9-27A5B2687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CE420F-6700-4EB3-A849-5A7CA3A164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D4510-9AB1-450D-ABF2-879AF7767D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9BF8A-2AF0-4745-A2F3-5B8FC4EAFCFB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288A96-86EF-4AFE-8E6B-C9CD2FD83B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B208D7-04F9-4DF1-A149-3B322384C9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A9855-2F8F-4607-BB9B-B7E5DE514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941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0qD2K2RWkc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C542A-679E-49E2-A2CD-113184AD0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Quickwrite</a:t>
            </a:r>
            <a:r>
              <a:rPr lang="en-US" dirty="0"/>
              <a:t>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20EDA-EAFD-4A2F-90FA-CBCDDEDAF6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https://www.youtube.com/watch?v=q0qD2K2RWkc</a:t>
            </a:r>
            <a:r>
              <a:rPr lang="en-US" dirty="0"/>
              <a:t> </a:t>
            </a:r>
          </a:p>
          <a:p>
            <a:r>
              <a:rPr lang="en-US" dirty="0"/>
              <a:t>React to the video.</a:t>
            </a:r>
          </a:p>
          <a:p>
            <a:pPr lvl="1"/>
            <a:r>
              <a:rPr lang="en-US" dirty="0"/>
              <a:t>What are some labels that you claim, or ones that you desire to reject?</a:t>
            </a:r>
          </a:p>
          <a:p>
            <a:pPr lvl="1"/>
            <a:r>
              <a:rPr lang="en-US" dirty="0"/>
              <a:t>How do the words we use affect how we view ourselves and others?</a:t>
            </a:r>
          </a:p>
        </p:txBody>
      </p:sp>
    </p:spTree>
    <p:extLst>
      <p:ext uri="{BB962C8B-B14F-4D97-AF65-F5344CB8AC3E}">
        <p14:creationId xmlns:p14="http://schemas.microsoft.com/office/powerpoint/2010/main" val="2849290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Dehumanization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Treating someone as if they are not a human being or are less than human</a:t>
            </a:r>
          </a:p>
        </p:txBody>
      </p:sp>
    </p:spTree>
    <p:extLst>
      <p:ext uri="{BB962C8B-B14F-4D97-AF65-F5344CB8AC3E}">
        <p14:creationId xmlns:p14="http://schemas.microsoft.com/office/powerpoint/2010/main" val="2138009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0"/>
            <a:ext cx="465074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0" y="16764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“Rats. Destroy Them,” a 1940s poster from occupied Denmark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2318936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northstarguide.files.wordpress.com/2011/07/madbru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4432587" cy="6754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10200" y="16764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poster encouraging Americans to join the military during WWI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2976420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4548"/>
            <a:ext cx="8038408" cy="61676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61722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how prisoners were kept in cells in </a:t>
            </a:r>
            <a:r>
              <a:rPr lang="en-US" dirty="0" err="1"/>
              <a:t>Tuol</a:t>
            </a:r>
            <a:r>
              <a:rPr lang="en-US" dirty="0"/>
              <a:t> </a:t>
            </a:r>
            <a:r>
              <a:rPr lang="en-US" dirty="0" err="1"/>
              <a:t>Sleng</a:t>
            </a:r>
            <a:r>
              <a:rPr lang="en-US" dirty="0"/>
              <a:t>, the high security execution center, during the Cambodian genocide.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2274977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upload.wikimedia.org/wikipedia/commons/8/89/Slave_sale_poster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52400"/>
            <a:ext cx="4953000" cy="6477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Box 1"/>
          <p:cNvSpPr txBox="1"/>
          <p:nvPr/>
        </p:nvSpPr>
        <p:spPr>
          <a:xfrm>
            <a:off x="6324600" y="9906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 American slave auction poster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524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4.</a:t>
            </a:r>
          </a:p>
        </p:txBody>
      </p:sp>
    </p:spTree>
    <p:extLst>
      <p:ext uri="{BB962C8B-B14F-4D97-AF65-F5344CB8AC3E}">
        <p14:creationId xmlns:p14="http://schemas.microsoft.com/office/powerpoint/2010/main" val="3530596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5D3C55-F3FB-42EA-9272-2AE95B15A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591" y="1"/>
            <a:ext cx="8264509" cy="643943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2900" y="6439431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Muslim woman shows how words have dehumanized her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5.</a:t>
            </a:r>
          </a:p>
        </p:txBody>
      </p:sp>
    </p:spTree>
    <p:extLst>
      <p:ext uri="{BB962C8B-B14F-4D97-AF65-F5344CB8AC3E}">
        <p14:creationId xmlns:p14="http://schemas.microsoft.com/office/powerpoint/2010/main" val="327499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30" y="-1"/>
            <a:ext cx="8320664" cy="641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6414813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Artwork of people becoming barcodes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6.</a:t>
            </a:r>
          </a:p>
        </p:txBody>
      </p:sp>
    </p:spTree>
    <p:extLst>
      <p:ext uri="{BB962C8B-B14F-4D97-AF65-F5344CB8AC3E}">
        <p14:creationId xmlns:p14="http://schemas.microsoft.com/office/powerpoint/2010/main" val="346416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1193</TotalTime>
  <Words>142</Words>
  <Application>Microsoft Office PowerPoint</Application>
  <PresentationFormat>On-screen Show (4:3)</PresentationFormat>
  <Paragraphs>19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Quickwrite #1</vt:lpstr>
      <vt:lpstr>Dehumanization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J. Gearhart</dc:creator>
  <cp:lastModifiedBy>Jenifer Gearhart</cp:lastModifiedBy>
  <cp:revision>22</cp:revision>
  <cp:lastPrinted>2017-11-15T16:09:06Z</cp:lastPrinted>
  <dcterms:created xsi:type="dcterms:W3CDTF">2015-03-09T01:56:50Z</dcterms:created>
  <dcterms:modified xsi:type="dcterms:W3CDTF">2018-04-19T00:34:49Z</dcterms:modified>
</cp:coreProperties>
</file>