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2D0D-F0CD-4A26-8449-AE42895C431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D6E4-F338-4C09-89F3-555029E4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2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2D0D-F0CD-4A26-8449-AE42895C431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D6E4-F338-4C09-89F3-555029E4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3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2D0D-F0CD-4A26-8449-AE42895C431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D6E4-F338-4C09-89F3-555029E4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3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2D0D-F0CD-4A26-8449-AE42895C431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D6E4-F338-4C09-89F3-555029E4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5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2D0D-F0CD-4A26-8449-AE42895C431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D6E4-F338-4C09-89F3-555029E4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2D0D-F0CD-4A26-8449-AE42895C431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D6E4-F338-4C09-89F3-555029E4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1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2D0D-F0CD-4A26-8449-AE42895C431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D6E4-F338-4C09-89F3-555029E4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2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2D0D-F0CD-4A26-8449-AE42895C431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D6E4-F338-4C09-89F3-555029E4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8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2D0D-F0CD-4A26-8449-AE42895C431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D6E4-F338-4C09-89F3-555029E4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3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2D0D-F0CD-4A26-8449-AE42895C431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D6E4-F338-4C09-89F3-555029E4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6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2D0D-F0CD-4A26-8449-AE42895C431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D6E4-F338-4C09-89F3-555029E4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6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F2D0D-F0CD-4A26-8449-AE42895C431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1D6E4-F338-4C09-89F3-555029E4B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9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TKaM</a:t>
            </a:r>
            <a:r>
              <a:rPr lang="en-US" dirty="0"/>
              <a:t> Character Analysis Infographic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5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Complete group questions about your character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who is in charge of what role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Quotationist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Linguist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#PicassoStatus</a:t>
            </a:r>
          </a:p>
        </p:txBody>
      </p:sp>
    </p:spTree>
    <p:extLst>
      <p:ext uri="{BB962C8B-B14F-4D97-AF65-F5344CB8AC3E}">
        <p14:creationId xmlns:p14="http://schemas.microsoft.com/office/powerpoint/2010/main" val="83134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30" y="0"/>
            <a:ext cx="10035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5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736" y="0"/>
            <a:ext cx="6379415" cy="68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1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your group’s infographic…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5313"/>
            <a:ext cx="10515600" cy="5190186"/>
          </a:xfrm>
        </p:spPr>
        <p:txBody>
          <a:bodyPr>
            <a:normAutofit/>
          </a:bodyPr>
          <a:lstStyle/>
          <a:p>
            <a:r>
              <a:rPr lang="en-US" dirty="0"/>
              <a:t>#PicassoStatus:</a:t>
            </a:r>
          </a:p>
          <a:p>
            <a:pPr lvl="1"/>
            <a:r>
              <a:rPr lang="en-US" dirty="0"/>
              <a:t>Must incorporate your drawing of the character on the infographic</a:t>
            </a:r>
          </a:p>
          <a:p>
            <a:pPr lvl="1"/>
            <a:r>
              <a:rPr lang="en-US" dirty="0"/>
              <a:t>Arrange your pictures in a way that adds to the visual or says something about the character. Be creative!</a:t>
            </a:r>
          </a:p>
          <a:p>
            <a:r>
              <a:rPr lang="en-US" dirty="0"/>
              <a:t>Linguists:</a:t>
            </a:r>
          </a:p>
          <a:p>
            <a:pPr lvl="1"/>
            <a:r>
              <a:rPr lang="en-US" dirty="0"/>
              <a:t>Must make a word cloud of all your descriptive words about the character</a:t>
            </a:r>
          </a:p>
          <a:p>
            <a:pPr lvl="1"/>
            <a:r>
              <a:rPr lang="en-US" dirty="0"/>
              <a:t>Choose the three most important descriptive words. Make them larger!</a:t>
            </a:r>
          </a:p>
          <a:p>
            <a:r>
              <a:rPr lang="en-US" dirty="0"/>
              <a:t>Quotationists:</a:t>
            </a:r>
          </a:p>
          <a:p>
            <a:pPr lvl="1"/>
            <a:r>
              <a:rPr lang="en-US" dirty="0"/>
              <a:t>Each quotationist must choose their favorite quote or two quotes about the character.</a:t>
            </a:r>
          </a:p>
          <a:p>
            <a:pPr lvl="1"/>
            <a:r>
              <a:rPr lang="en-US" dirty="0"/>
              <a:t>You must incorporate these quotes with a visual. You can write the quote next to a picture that shows the quote, connect the quote to a word on the word cloud, or create your own visual to explain the quote.</a:t>
            </a:r>
          </a:p>
        </p:txBody>
      </p:sp>
    </p:spTree>
    <p:extLst>
      <p:ext uri="{BB962C8B-B14F-4D97-AF65-F5344CB8AC3E}">
        <p14:creationId xmlns:p14="http://schemas.microsoft.com/office/powerpoint/2010/main" val="140723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77" y="-6726"/>
            <a:ext cx="8628846" cy="686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36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2" y="1"/>
            <a:ext cx="114333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3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409" y="0"/>
            <a:ext cx="4869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60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151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TKaM Character Analysis Infographic</vt:lpstr>
      <vt:lpstr>Character Analysis</vt:lpstr>
      <vt:lpstr>PowerPoint Presentation</vt:lpstr>
      <vt:lpstr>PowerPoint Presentation</vt:lpstr>
      <vt:lpstr>Planning for your group’s infographic…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OMAM Ch 2 Character Analysis Infographic</dc:title>
  <dc:creator>Elizabeth Keiper</dc:creator>
  <cp:lastModifiedBy>Jenifer Gearhart</cp:lastModifiedBy>
  <cp:revision>6</cp:revision>
  <dcterms:created xsi:type="dcterms:W3CDTF">2016-10-04T23:32:46Z</dcterms:created>
  <dcterms:modified xsi:type="dcterms:W3CDTF">2017-07-25T18:16:31Z</dcterms:modified>
</cp:coreProperties>
</file>