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Art paper: Brainstorming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31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1C1E8-B4B3-40A1-965E-63AC315D7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Brainstorming Day: Prove that you were productive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8D85E-D031-4809-A6D9-DA8F19E2E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182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Must list 3 possible topics (big ideas) that you find interesting</a:t>
            </a:r>
          </a:p>
          <a:p>
            <a:pPr lvl="1"/>
            <a:r>
              <a:rPr lang="en-US" dirty="0"/>
              <a:t>list at least 3 pieces of artwork that you potentially could use with each topic (could overlap between topics)</a:t>
            </a:r>
          </a:p>
          <a:p>
            <a:r>
              <a:rPr lang="en-US" dirty="0"/>
              <a:t>View A LOT of artwork (paintings, sculptures)</a:t>
            </a:r>
          </a:p>
          <a:p>
            <a:pPr lvl="1"/>
            <a:r>
              <a:rPr lang="en-US" dirty="0"/>
              <a:t>Take detailed notes on at least 2 pieces</a:t>
            </a:r>
          </a:p>
          <a:p>
            <a:r>
              <a:rPr lang="en-US" dirty="0"/>
              <a:t>Read A LOT of poems</a:t>
            </a:r>
          </a:p>
          <a:p>
            <a:pPr lvl="1"/>
            <a:r>
              <a:rPr lang="en-US" dirty="0"/>
              <a:t>List at least 5 poems that you read</a:t>
            </a:r>
          </a:p>
          <a:p>
            <a:pPr lvl="1"/>
            <a:r>
              <a:rPr lang="en-US" dirty="0"/>
              <a:t>Take detailed notes on observation on at least 2</a:t>
            </a:r>
          </a:p>
          <a:p>
            <a:endParaRPr lang="en-US" dirty="0"/>
          </a:p>
          <a:p>
            <a:r>
              <a:rPr lang="en-US" i="1" dirty="0"/>
              <a:t>Prove you didn’t waste your time = 15 points (not to shabby for doing what you’re supposed to in an AP class)</a:t>
            </a:r>
          </a:p>
          <a:p>
            <a:pPr marL="0" indent="0">
              <a:buNone/>
            </a:pPr>
            <a:r>
              <a:rPr lang="en-US" sz="2600" b="1" dirty="0"/>
              <a:t>If I don’t think you did enough/ you are noticeably off task, you won’t get all the points </a:t>
            </a:r>
            <a:r>
              <a:rPr lang="en-US" sz="2600" b="1" dirty="0">
                <a:sym typeface="Wingdings" panose="05000000000000000000" pitchFamily="2" charset="2"/>
              </a:rPr>
              <a:t> </a:t>
            </a:r>
            <a:endParaRPr lang="en-US" sz="2600" b="1" dirty="0"/>
          </a:p>
        </p:txBody>
      </p:sp>
      <p:pic>
        <p:nvPicPr>
          <p:cNvPr id="1026" name="Picture 2" descr="Image result for art meme">
            <a:extLst>
              <a:ext uri="{FF2B5EF4-FFF2-40B4-BE49-F238E27FC236}">
                <a16:creationId xmlns:a16="http://schemas.microsoft.com/office/drawing/2014/main" id="{F03E87BC-E538-42D5-A27E-90225EB37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7823" y="2852078"/>
            <a:ext cx="2733821" cy="211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7179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your groups: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group member should share (on phone/</a:t>
            </a:r>
            <a:r>
              <a:rPr lang="en-US" dirty="0" err="1"/>
              <a:t>ipad</a:t>
            </a:r>
            <a:r>
              <a:rPr lang="en-US" dirty="0"/>
              <a:t>) 3-5 NGA pieces that you may use in your paper. </a:t>
            </a:r>
          </a:p>
          <a:p>
            <a:r>
              <a:rPr lang="en-US" dirty="0"/>
              <a:t>Each individual must share the following:</a:t>
            </a:r>
          </a:p>
          <a:p>
            <a:pPr lvl="1"/>
            <a:r>
              <a:rPr lang="en-US" dirty="0"/>
              <a:t>What drew you to the painting?</a:t>
            </a:r>
          </a:p>
          <a:p>
            <a:pPr lvl="1"/>
            <a:r>
              <a:rPr lang="en-US" dirty="0"/>
              <a:t>What have you noticed so far? (Think Quinn tips)</a:t>
            </a:r>
          </a:p>
          <a:p>
            <a:pPr lvl="1"/>
            <a:r>
              <a:rPr lang="en-US" dirty="0"/>
              <a:t>What idea/theme do these images seem to deal with?</a:t>
            </a:r>
          </a:p>
          <a:p>
            <a:r>
              <a:rPr lang="en-US" dirty="0"/>
              <a:t>Group Members- give feedback on:</a:t>
            </a:r>
          </a:p>
          <a:p>
            <a:pPr lvl="1"/>
            <a:r>
              <a:rPr lang="en-US" dirty="0"/>
              <a:t>Other observations you have about the painting</a:t>
            </a:r>
          </a:p>
          <a:p>
            <a:pPr lvl="1"/>
            <a:r>
              <a:rPr lang="en-US" dirty="0"/>
              <a:t>Yay or nay to topic idea: Do you think the argument is valid?</a:t>
            </a:r>
          </a:p>
        </p:txBody>
      </p:sp>
    </p:spTree>
    <p:extLst>
      <p:ext uri="{BB962C8B-B14F-4D97-AF65-F5344CB8AC3E}">
        <p14:creationId xmlns:p14="http://schemas.microsoft.com/office/powerpoint/2010/main" val="60486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on taking (or adding to) your notes on your 3 pieces</a:t>
            </a:r>
          </a:p>
          <a:p>
            <a:r>
              <a:rPr lang="en-US" dirty="0"/>
              <a:t>Use Quinn’s 4 steps to art analysis (FYI, this is a whole art world thing, not just Quinn </a:t>
            </a:r>
            <a:r>
              <a:rPr lang="en-US" dirty="0">
                <a:sym typeface="Wingdings" panose="05000000000000000000" pitchFamily="2" charset="2"/>
              </a:rPr>
              <a:t>)</a:t>
            </a:r>
            <a:endParaRPr lang="en-US" dirty="0"/>
          </a:p>
          <a:p>
            <a:pPr lvl="1"/>
            <a:r>
              <a:rPr lang="en-US" b="1" dirty="0"/>
              <a:t>Describe</a:t>
            </a:r>
            <a:r>
              <a:rPr lang="en-US" dirty="0"/>
              <a:t> what you see</a:t>
            </a:r>
          </a:p>
          <a:p>
            <a:pPr lvl="1"/>
            <a:r>
              <a:rPr lang="en-US" b="1" dirty="0"/>
              <a:t>Analyze</a:t>
            </a:r>
            <a:r>
              <a:rPr lang="en-US" dirty="0"/>
              <a:t> the elements used</a:t>
            </a:r>
            <a:endParaRPr lang="en-US" b="1" dirty="0"/>
          </a:p>
          <a:p>
            <a:pPr lvl="1"/>
            <a:r>
              <a:rPr lang="en-US" b="1" dirty="0"/>
              <a:t>Interpret </a:t>
            </a:r>
            <a:r>
              <a:rPr lang="en-US" dirty="0"/>
              <a:t>what the artist is saying</a:t>
            </a:r>
            <a:endParaRPr lang="en-US" b="1" dirty="0"/>
          </a:p>
          <a:p>
            <a:pPr lvl="1"/>
            <a:r>
              <a:rPr lang="en-US" b="1" dirty="0"/>
              <a:t>Evaluate </a:t>
            </a:r>
            <a:r>
              <a:rPr lang="en-US" dirty="0"/>
              <a:t>the piece (you should focus on 1-3 now)</a:t>
            </a:r>
          </a:p>
          <a:p>
            <a:r>
              <a:rPr lang="en-US" b="1" dirty="0"/>
              <a:t>You must have detailed notes on your 3 pieces</a:t>
            </a:r>
          </a:p>
          <a:p>
            <a:pPr lvl="1"/>
            <a:r>
              <a:rPr lang="en-US" b="1" dirty="0"/>
              <a:t>At least ½ page, DETAILED notes for each</a:t>
            </a: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5920" y="3542160"/>
            <a:ext cx="2582301" cy="307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26789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23</TotalTime>
  <Words>307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</vt:lpstr>
      <vt:lpstr>Vapor Trail</vt:lpstr>
      <vt:lpstr>Art paper: Brainstorming</vt:lpstr>
      <vt:lpstr>Brainstorming Day: Prove that you were productive . . . </vt:lpstr>
      <vt:lpstr>With your groups:</vt:lpstr>
      <vt:lpstr>Individually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paper: Brainstorming</dc:title>
  <dc:creator>Jenifer Gearhart</dc:creator>
  <cp:lastModifiedBy>Jenifer Gearhart</cp:lastModifiedBy>
  <cp:revision>4</cp:revision>
  <dcterms:created xsi:type="dcterms:W3CDTF">2017-04-04T00:48:28Z</dcterms:created>
  <dcterms:modified xsi:type="dcterms:W3CDTF">2018-04-12T00:35:20Z</dcterms:modified>
</cp:coreProperties>
</file>